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1" r:id="rId7"/>
    <p:sldId id="260" r:id="rId8"/>
    <p:sldId id="268" r:id="rId9"/>
    <p:sldId id="269" r:id="rId10"/>
    <p:sldId id="270" r:id="rId11"/>
    <p:sldId id="271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7" d="100"/>
          <a:sy n="117" d="100"/>
        </p:scale>
        <p:origin x="29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D61A3E-AC6E-4B60-95A4-C1B3371851F9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90A3E0-14E8-4BE6-85AB-5C5385A62A44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C34F6E-DEEE-400C-92A1-19923C75B907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23A1E1-D89E-4D9F-ACC7-724568FAD569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ja-JP"/>
              <a:t>マスター タイトルの書式設定</a:t>
            </a:r>
            <a:endParaRPr lang="ja-JP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>
            <a:lvl1pPr marL="228600" indent="-228600">
              <a:defRPr kumimoji="1" lang="ja-JP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kumimoji="1" lang="ja-JP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kumimoji="1" lang="ja-JP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>
              <a:defRPr kumimoji="1" lang="ja-JP" alt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>
              <a:defRPr kumimoji="1" lang="ja-JP" alt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マスター テキストの書式設定</a:t>
            </a:r>
            <a:endParaRPr kumimoji="1" lang="ja-JP" altLang="en-US" dirty="0" smtClean="0"/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ja-JP" altLang="en-US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marL="1600200" lvl="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marL="2057400" lvl="4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altLang="ja-JP" smtClean="0"/>
            </a:fld>
            <a:endParaRPr lang="ja-JP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altLang="ja-JP" smtClean="0"/>
            </a:fld>
            <a:endParaRPr lang="ja-JP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フッター</a:t>
            </a:r>
            <a:endParaRPr 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コンテンツ プレースホルダー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kumimoji="1" lang="ja-JP" altLang="en-US" dirty="0" smtClean="0"/>
              <a:t>マスター テキストの書式設定</a:t>
            </a:r>
            <a:endParaRPr kumimoji="1" lang="ja-JP" altLang="en-US" dirty="0" smtClean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  <a:endParaRPr kumimoji="1" lang="ja-JP" altLang="en-US" dirty="0" smtClean="0"/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  <a:endParaRPr kumimoji="1" lang="ja-JP" altLang="en-US" smtClean="0"/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  <a:endParaRPr kumimoji="1" lang="ja-JP" altLang="en-US" smtClean="0"/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C5B98E-B881-44C6-965E-C4CBF4BD5DE0}" type="datetimeFigureOut">
              <a:rPr kumimoji="1" lang="ja-JP" altLang="en-US" smtClean="0"/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61B85B-3F11-4807-BF0A-089ABAB91E6D}" type="slidenum">
              <a:rPr kumimoji="1" lang="ja-JP" altLang="en-US" smtClean="0"/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p>
            <a:r>
              <a:rPr lang="ja-JP" altLang="en-US">
                <a:latin typeface="AR悠々ゴシック体04E" panose="040B0909000000000000" charset="-128"/>
                <a:ea typeface="AR悠々ゴシック体04E" panose="040B0909000000000000" charset="-128"/>
                <a:sym typeface="+mn-ea"/>
              </a:rPr>
              <a:t>イエス様を喜ぶ会</a:t>
            </a:r>
            <a:br>
              <a:rPr lang="ja-JP" altLang="en-US">
                <a:latin typeface="AR悠々ゴシック体04E" panose="040B0909000000000000" charset="-128"/>
                <a:ea typeface="AR悠々ゴシック体04E" panose="040B0909000000000000" charset="-128"/>
              </a:rPr>
            </a:b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p>
            <a:r>
              <a:rPr lang="ja-JP" altLang="en-US" sz="4400">
                <a:sym typeface="+mn-ea"/>
              </a:rPr>
              <a:t>　</a:t>
            </a:r>
            <a:r>
              <a:rPr lang="en-US" altLang="ja-JP" sz="4400">
                <a:sym typeface="+mn-ea"/>
              </a:rPr>
              <a:t>25TH,OCTOBER,2026 (SUN)</a:t>
            </a:r>
            <a:endParaRPr lang="en-US" altLang="ja-JP" sz="4400"/>
          </a:p>
          <a:p>
            <a:endParaRPr lang="en-US" altLang="ja-JP" sz="4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/>
              <a:t>きみは愛</a:t>
            </a:r>
            <a:r>
              <a:rPr lang="ja-JP" altLang="en-US"/>
              <a:t>（あい）されるために</a:t>
            </a:r>
            <a:r>
              <a:rPr lang="ja-JP" altLang="en-US"/>
              <a:t>うまれた</a:t>
            </a:r>
            <a:endParaRPr lang="ja-JP" altLang="en-US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p>
            <a:pPr marL="0" indent="0">
              <a:buNone/>
            </a:pPr>
            <a:r>
              <a:rPr lang="ja-JP" altLang="en-US" sz="3200"/>
              <a:t>きみは愛</a:t>
            </a:r>
            <a:r>
              <a:rPr lang="ja-JP" altLang="en-US" sz="3200"/>
              <a:t>（あい）されるためうまれた　</a:t>
            </a:r>
            <a:r>
              <a:rPr lang="ja-JP" altLang="en-US" sz="3200"/>
              <a:t>きみのしょうがいは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愛</a:t>
            </a:r>
            <a:r>
              <a:rPr lang="ja-JP" altLang="en-US" sz="3200"/>
              <a:t>（あい）で</a:t>
            </a:r>
            <a:r>
              <a:rPr lang="ja-JP" altLang="en-US" sz="3200"/>
              <a:t>みちている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>
                <a:sym typeface="+mn-ea"/>
              </a:rPr>
              <a:t>きみは愛</a:t>
            </a:r>
            <a:r>
              <a:rPr lang="ja-JP" altLang="en-US" sz="3200">
                <a:sym typeface="+mn-ea"/>
              </a:rPr>
              <a:t>（あい）されるためうまれた　きみのしょうがいは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>
                <a:sym typeface="+mn-ea"/>
              </a:rPr>
              <a:t>愛</a:t>
            </a:r>
            <a:r>
              <a:rPr lang="ja-JP" altLang="en-US" sz="3200">
                <a:sym typeface="+mn-ea"/>
              </a:rPr>
              <a:t>（あい）でみちている</a:t>
            </a:r>
            <a:endParaRPr lang="ja-JP" altLang="en-US" sz="3200"/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えいえんの神（かみ）の愛</a:t>
            </a:r>
            <a:r>
              <a:rPr lang="ja-JP" altLang="en-US" sz="3200"/>
              <a:t>（あい）はわれらの　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出会（であ）いなかで実</a:t>
            </a:r>
            <a:r>
              <a:rPr lang="ja-JP" altLang="en-US" sz="3200"/>
              <a:t>（み）を</a:t>
            </a:r>
            <a:r>
              <a:rPr lang="ja-JP" altLang="en-US" sz="3200"/>
              <a:t>むすぶ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きみのそんざいがわたしには　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どれほどおおきな喜</a:t>
            </a:r>
            <a:r>
              <a:rPr lang="ja-JP" altLang="en-US" sz="3200"/>
              <a:t>（よろこ）びでしょう</a:t>
            </a:r>
            <a:endParaRPr lang="ja-JP" altLang="en-US"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>
                <a:sym typeface="+mn-ea"/>
              </a:rPr>
              <a:t>きみは愛</a:t>
            </a:r>
            <a:r>
              <a:rPr lang="ja-JP" altLang="en-US">
                <a:sym typeface="+mn-ea"/>
              </a:rPr>
              <a:t>（あい）されるためにうまれた</a:t>
            </a:r>
            <a:endParaRPr lang="ja-JP" altLang="en-US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buNone/>
            </a:pPr>
            <a:r>
              <a:rPr lang="ja-JP" altLang="en-US" sz="3200"/>
              <a:t>きみは愛</a:t>
            </a:r>
            <a:r>
              <a:rPr lang="ja-JP" altLang="en-US" sz="3200"/>
              <a:t>（あい）されるため</a:t>
            </a:r>
            <a:r>
              <a:rPr lang="ja-JP" altLang="en-US" sz="3200"/>
              <a:t>うまれた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/>
              <a:t>いまもその愛</a:t>
            </a:r>
            <a:r>
              <a:rPr lang="ja-JP" altLang="en-US" sz="3200"/>
              <a:t>（あい）　</a:t>
            </a:r>
            <a:r>
              <a:rPr lang="ja-JP" altLang="en-US" sz="3200"/>
              <a:t>うけている</a:t>
            </a:r>
            <a:endParaRPr lang="ja-JP" altLang="en-US" sz="3200"/>
          </a:p>
          <a:p>
            <a:pPr marL="0" indent="0">
              <a:buNone/>
            </a:pPr>
            <a:endParaRPr lang="ja-JP" altLang="en-US" sz="3200">
              <a:sym typeface="+mn-ea"/>
            </a:endParaRPr>
          </a:p>
          <a:p>
            <a:pPr marL="0" indent="0">
              <a:buNone/>
            </a:pPr>
            <a:r>
              <a:rPr lang="ja-JP" altLang="en-US" sz="3200">
                <a:sym typeface="+mn-ea"/>
              </a:rPr>
              <a:t>きみは愛</a:t>
            </a:r>
            <a:r>
              <a:rPr lang="ja-JP" altLang="en-US" sz="3200">
                <a:sym typeface="+mn-ea"/>
              </a:rPr>
              <a:t>（あい）されるためうまれた</a:t>
            </a:r>
            <a:endParaRPr lang="ja-JP" altLang="en-US" sz="3200"/>
          </a:p>
          <a:p>
            <a:pPr marL="0" indent="0">
              <a:buNone/>
            </a:pPr>
            <a:r>
              <a:rPr lang="ja-JP" altLang="en-US" sz="3200">
                <a:sym typeface="+mn-ea"/>
              </a:rPr>
              <a:t>いまもその愛</a:t>
            </a:r>
            <a:r>
              <a:rPr lang="ja-JP" altLang="en-US" sz="3200">
                <a:sym typeface="+mn-ea"/>
              </a:rPr>
              <a:t>（あい）　うけている</a:t>
            </a:r>
            <a:endParaRPr lang="ja-JP" altLang="en-US" sz="3200">
              <a:sym typeface="+mn-ea"/>
            </a:endParaRPr>
          </a:p>
          <a:p>
            <a:pPr marL="0" indent="0">
              <a:buNone/>
            </a:pPr>
            <a:endParaRPr lang="ja-JP" altLang="en-US" sz="3200">
              <a:sym typeface="+mn-ea"/>
            </a:endParaRPr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endParaRPr lang="ja-JP" altLang="en-US" sz="3200"/>
          </a:p>
          <a:p>
            <a:pPr marL="0" indent="0">
              <a:buNone/>
            </a:pPr>
            <a:endParaRPr lang="ja-JP" altLang="en-US" sz="3200"/>
          </a:p>
          <a:p>
            <a:endParaRPr lang="ja-JP" altLang="en-US" sz="3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/>
              <a:t>おいのり　Ｐ</a:t>
            </a:r>
            <a:r>
              <a:rPr lang="en-US" altLang="ja-JP"/>
              <a:t>ray</a:t>
            </a:r>
            <a:endParaRPr lang="en-US" altLang="ja-JP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ja-JP" altLang="en-US" sz="3200"/>
          </a:p>
          <a:p>
            <a:pPr marL="0" indent="0" algn="ctr">
              <a:buNone/>
            </a:pPr>
            <a:endParaRPr lang="ja-JP" altLang="en-US" sz="3200"/>
          </a:p>
          <a:p>
            <a:pPr marL="0" indent="0" algn="ctr">
              <a:buNone/>
            </a:pPr>
            <a:endParaRPr lang="ja-JP" altLang="en-US" sz="3200"/>
          </a:p>
          <a:p>
            <a:pPr marL="0" indent="0" algn="ctr">
              <a:buNone/>
            </a:pPr>
            <a:r>
              <a:rPr lang="ja-JP" altLang="en-US" sz="4800"/>
              <a:t>なるみさん</a:t>
            </a:r>
            <a:r>
              <a:rPr lang="en-US" altLang="ja-JP" sz="4800"/>
              <a:t>  NARUMI-san</a:t>
            </a:r>
            <a:endParaRPr lang="en-US" altLang="ja-JP" sz="4800"/>
          </a:p>
          <a:p>
            <a:pPr algn="ctr"/>
            <a:endParaRPr lang="en-US" altLang="ja-JP" sz="4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/>
              <a:t>アイスブレイク</a:t>
            </a:r>
            <a:r>
              <a:rPr lang="en-US" altLang="ja-JP"/>
              <a:t>TIME</a:t>
            </a:r>
            <a:endParaRPr lang="en-US" altLang="ja-JP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ja-JP" altLang="en-US" sz="6000"/>
          </a:p>
          <a:p>
            <a:pPr marL="0" indent="0" algn="ctr">
              <a:buNone/>
            </a:pPr>
            <a:endParaRPr lang="ja-JP" altLang="en-US" sz="6000"/>
          </a:p>
          <a:p>
            <a:pPr marL="0" indent="0" algn="ctr">
              <a:buNone/>
            </a:pPr>
            <a:r>
              <a:rPr lang="ja-JP" altLang="en-US" sz="5400"/>
              <a:t>お菓子コンクール！！！</a:t>
            </a:r>
            <a:endParaRPr lang="en-US" altLang="ja-JP" sz="5400"/>
          </a:p>
          <a:p>
            <a:pPr marL="0" indent="0" algn="ctr">
              <a:buNone/>
            </a:pPr>
            <a:endParaRPr lang="en-US" altLang="ja-JP" sz="5400"/>
          </a:p>
          <a:p>
            <a:pPr algn="ctr"/>
            <a:endParaRPr lang="en-US" altLang="ja-JP" sz="5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>
                <a:sym typeface="+mn-ea"/>
              </a:rPr>
              <a:t>証し　</a:t>
            </a:r>
            <a:r>
              <a:rPr lang="en-US" altLang="ja-JP">
                <a:sym typeface="+mn-ea"/>
              </a:rPr>
              <a:t>akashi   testimony</a:t>
            </a:r>
            <a:endParaRPr lang="en-US" altLang="ja-JP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ja-JP" altLang="en-US" sz="4800"/>
          </a:p>
          <a:p>
            <a:pPr marL="0" indent="0" algn="ctr">
              <a:buNone/>
            </a:pPr>
            <a:r>
              <a:rPr lang="ja-JP" altLang="en-US" sz="4800"/>
              <a:t>武井悠馬</a:t>
            </a:r>
            <a:r>
              <a:rPr lang="en-US" altLang="ja-JP" sz="4800"/>
              <a:t> </a:t>
            </a:r>
            <a:r>
              <a:rPr lang="ja-JP" altLang="en-US" sz="4800"/>
              <a:t>先生</a:t>
            </a:r>
            <a:endParaRPr lang="ja-JP" altLang="en-US" sz="4800"/>
          </a:p>
          <a:p>
            <a:pPr marL="0" indent="0" algn="ctr">
              <a:buNone/>
            </a:pPr>
            <a:r>
              <a:rPr lang="en-US" altLang="ja-JP" sz="4800"/>
              <a:t>TAKEIYUMA-SENSEI</a:t>
            </a:r>
            <a:endParaRPr lang="en-US" altLang="ja-JP" sz="4800"/>
          </a:p>
          <a:p>
            <a:pPr marL="0" indent="0" algn="ctr">
              <a:buNone/>
            </a:pPr>
            <a:endParaRPr lang="en-US" altLang="ja-JP" sz="4800"/>
          </a:p>
          <a:p>
            <a:pPr marL="0" indent="0" algn="ctr">
              <a:buNone/>
            </a:pPr>
            <a:endParaRPr lang="en-US" altLang="ja-JP" sz="4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en-US" altLang="ja-JP">
                <a:sym typeface="+mn-ea"/>
              </a:rPr>
              <a:t>BREAKTIME 2</a:t>
            </a:r>
            <a:endParaRPr lang="en-US" altLang="ja-JP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en-US" altLang="ja-JP"/>
          </a:p>
          <a:p>
            <a:pPr marL="0" indent="0" algn="ctr">
              <a:buNone/>
            </a:pPr>
            <a:endParaRPr lang="en-US" altLang="ja-JP"/>
          </a:p>
          <a:p>
            <a:pPr marL="0" indent="0" algn="ctr">
              <a:buNone/>
            </a:pPr>
            <a:endParaRPr lang="en-US" altLang="ja-JP"/>
          </a:p>
          <a:p>
            <a:pPr marL="0" indent="0" algn="ctr">
              <a:buNone/>
            </a:pPr>
            <a:r>
              <a:rPr lang="ja-JP" altLang="en-US" sz="5400"/>
              <a:t>おかしな</a:t>
            </a:r>
            <a:r>
              <a:rPr lang="ja-JP" altLang="en-US" sz="5400"/>
              <a:t>トークタイム</a:t>
            </a:r>
            <a:endParaRPr lang="ja-JP" altLang="en-US" sz="5400"/>
          </a:p>
          <a:p>
            <a:pPr marL="0" indent="0" algn="ctr">
              <a:buNone/>
            </a:pPr>
            <a:r>
              <a:rPr lang="ja-JP" altLang="en-US" sz="4400"/>
              <a:t>チョコっと</a:t>
            </a:r>
            <a:r>
              <a:rPr lang="ja-JP" altLang="en-US" sz="4400"/>
              <a:t>トーク</a:t>
            </a:r>
            <a:endParaRPr lang="ja-JP" altLang="en-US" sz="4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/>
              <a:t>球根の</a:t>
            </a:r>
            <a:r>
              <a:rPr lang="ja-JP" altLang="en-US"/>
              <a:t>中には</a:t>
            </a:r>
            <a:endParaRPr lang="ja-JP" altLang="en-US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ja-JP" altLang="en-US" sz="4400"/>
              <a:t>１．球根の中には　花が</a:t>
            </a:r>
            <a:r>
              <a:rPr lang="ja-JP" altLang="en-US" sz="4400"/>
              <a:t>秘められ</a:t>
            </a:r>
            <a:endParaRPr lang="ja-JP" altLang="en-US" sz="4400"/>
          </a:p>
          <a:p>
            <a:r>
              <a:rPr lang="ja-JP" altLang="en-US" sz="4400"/>
              <a:t>　　さなぎの中から　いのち　</a:t>
            </a:r>
            <a:r>
              <a:rPr lang="ja-JP" altLang="en-US" sz="4400"/>
              <a:t>はばたく</a:t>
            </a:r>
            <a:endParaRPr lang="ja-JP" altLang="en-US" sz="4400"/>
          </a:p>
          <a:p>
            <a:r>
              <a:rPr lang="ja-JP" altLang="en-US" sz="4400"/>
              <a:t>　　寒い冬の中　春は</a:t>
            </a:r>
            <a:r>
              <a:rPr lang="ja-JP" altLang="en-US" sz="4400"/>
              <a:t>めざめる</a:t>
            </a:r>
            <a:endParaRPr lang="ja-JP" altLang="en-US" sz="4400"/>
          </a:p>
          <a:p>
            <a:r>
              <a:rPr lang="ja-JP" altLang="en-US" sz="4400"/>
              <a:t>　　その日　その時を　ただ神が</a:t>
            </a:r>
            <a:r>
              <a:rPr lang="ja-JP" altLang="en-US" sz="4400"/>
              <a:t>知る</a:t>
            </a:r>
            <a:endParaRPr lang="ja-JP" altLang="en-US" sz="4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>
                <a:sym typeface="+mn-ea"/>
              </a:rPr>
              <a:t>球根の中には</a:t>
            </a:r>
            <a:endParaRPr lang="ja-JP" altLang="en-US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ja-JP" altLang="en-US" sz="4400"/>
              <a:t>２　ちんもくはやがて　歌にかえられ</a:t>
            </a:r>
            <a:endParaRPr lang="ja-JP" altLang="en-US" sz="4400"/>
          </a:p>
          <a:p>
            <a:r>
              <a:rPr lang="ja-JP" altLang="en-US" sz="4400"/>
              <a:t>　　深い闇の中　よあけ近づく</a:t>
            </a:r>
            <a:endParaRPr lang="ja-JP" altLang="en-US" sz="4400"/>
          </a:p>
          <a:p>
            <a:r>
              <a:rPr lang="ja-JP" altLang="en-US" sz="4400"/>
              <a:t>　　過ぎ去った時が　未来をひらく</a:t>
            </a:r>
            <a:endParaRPr lang="ja-JP" altLang="en-US" sz="4400"/>
          </a:p>
          <a:p>
            <a:r>
              <a:rPr lang="ja-JP" altLang="en-US" sz="4400"/>
              <a:t>　　その日　その時を　だた神が知る</a:t>
            </a:r>
            <a:r>
              <a:rPr lang="ja-JP" altLang="en-US" sz="4000"/>
              <a:t>　</a:t>
            </a:r>
            <a:endParaRPr lang="ja-JP" altLang="en-US" sz="4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>
                <a:sym typeface="+mn-ea"/>
              </a:rPr>
              <a:t>球根の中には</a:t>
            </a:r>
            <a:endParaRPr lang="ja-JP" altLang="en-US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ja-JP" altLang="en-US" sz="4400"/>
              <a:t>３　いのちの終わりは　いのちの</a:t>
            </a:r>
            <a:r>
              <a:rPr lang="ja-JP" altLang="en-US" sz="4400"/>
              <a:t>はじめ</a:t>
            </a:r>
            <a:endParaRPr lang="ja-JP" altLang="en-US" sz="4400"/>
          </a:p>
          <a:p>
            <a:r>
              <a:rPr lang="ja-JP" altLang="en-US" sz="4400"/>
              <a:t>　　おそれは信仰に　死は</a:t>
            </a:r>
            <a:r>
              <a:rPr lang="ja-JP" altLang="en-US" sz="4400"/>
              <a:t>復活に</a:t>
            </a:r>
            <a:endParaRPr lang="ja-JP" altLang="en-US" sz="4400"/>
          </a:p>
          <a:p>
            <a:r>
              <a:rPr lang="ja-JP" altLang="en-US" sz="4400"/>
              <a:t>　　ついに変えられる　永遠の</a:t>
            </a:r>
            <a:r>
              <a:rPr lang="ja-JP" altLang="en-US" sz="4400"/>
              <a:t>あさ</a:t>
            </a:r>
            <a:endParaRPr lang="ja-JP" altLang="en-US" sz="4400"/>
          </a:p>
          <a:p>
            <a:r>
              <a:rPr lang="ja-JP" altLang="en-US" sz="4400"/>
              <a:t>　　その日　その時を　ただ神が</a:t>
            </a:r>
            <a:r>
              <a:rPr lang="ja-JP" altLang="en-US" sz="4400"/>
              <a:t>知る　</a:t>
            </a:r>
            <a:endParaRPr lang="ja-JP" altLang="en-US" sz="4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lang="ja-JP" altLang="en-US">
                <a:sym typeface="+mn-ea"/>
              </a:rPr>
              <a:t>おいのり</a:t>
            </a:r>
            <a:r>
              <a:rPr lang="en-US" altLang="ja-JP">
                <a:sym typeface="+mn-ea"/>
              </a:rPr>
              <a:t> pray time</a:t>
            </a:r>
            <a:endParaRPr lang="ja-JP" altLang="en-US"/>
          </a:p>
        </p:txBody>
      </p:sp>
      <p:sp>
        <p:nvSpPr>
          <p:cNvPr id="3" name="コンテンツプレースホルダ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 algn="ctr">
              <a:buNone/>
            </a:pPr>
            <a:endParaRPr lang="ja-JP" altLang="en-US">
              <a:sym typeface="+mn-ea"/>
            </a:endParaRPr>
          </a:p>
          <a:p>
            <a:pPr marL="0" indent="0" algn="ctr">
              <a:buNone/>
            </a:pPr>
            <a:endParaRPr lang="ja-JP" altLang="en-US">
              <a:sym typeface="+mn-ea"/>
            </a:endParaRPr>
          </a:p>
          <a:p>
            <a:pPr marL="0" indent="0" algn="ctr">
              <a:buNone/>
            </a:pPr>
            <a:r>
              <a:rPr lang="ja-JP" altLang="en-US" sz="4000">
                <a:sym typeface="+mn-ea"/>
              </a:rPr>
              <a:t>近くの人と一緒に祈りましょう</a:t>
            </a:r>
            <a:endParaRPr lang="ja-JP" altLang="en-US" sz="4000"/>
          </a:p>
          <a:p>
            <a:pPr marL="0" indent="0" algn="ctr">
              <a:buNone/>
            </a:pPr>
            <a:r>
              <a:rPr lang="en-US" altLang="ja-JP" sz="4000">
                <a:sym typeface="+mn-ea"/>
              </a:rPr>
              <a:t>tikakunohitoto</a:t>
            </a:r>
            <a:r>
              <a:rPr lang="ja-JP" altLang="en-US" sz="4000">
                <a:sym typeface="+mn-ea"/>
              </a:rPr>
              <a:t>　</a:t>
            </a:r>
            <a:r>
              <a:rPr lang="en-US" altLang="ja-JP" sz="4000">
                <a:sym typeface="+mn-ea"/>
              </a:rPr>
              <a:t>isshoni  inorimashou</a:t>
            </a:r>
            <a:endParaRPr lang="en-US" altLang="ja-JP" sz="4000"/>
          </a:p>
          <a:p>
            <a:pPr marL="0" indent="0" algn="ctr">
              <a:buNone/>
            </a:pPr>
            <a:r>
              <a:rPr lang="en-US" altLang="ja-JP" sz="4000">
                <a:sym typeface="+mn-ea"/>
              </a:rPr>
              <a:t>Pray with close to you</a:t>
            </a:r>
            <a:endParaRPr lang="en-US" altLang="ja-JP" sz="4000"/>
          </a:p>
          <a:p>
            <a:endParaRPr lang="en-US" altLang="ja-JP"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S P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S P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WPS Presentation</Application>
  <PresentationFormat>宽屏</PresentationFormat>
  <Paragraphs>87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0" baseType="lpstr">
      <vt:lpstr>Arial</vt:lpstr>
      <vt:lpstr>ＭＳ Ｐゴシック</vt:lpstr>
      <vt:lpstr>Wingdings</vt:lpstr>
      <vt:lpstr>AR悠々ゴシック体04E</vt:lpstr>
      <vt:lpstr>Calibri</vt:lpstr>
      <vt:lpstr>Microsoft YaHei</vt:lpstr>
      <vt:lpstr>ＭＳ Ｐゴシック</vt:lpstr>
      <vt:lpstr>Arial Unicode MS</vt:lpstr>
      <vt:lpstr>Office テーマ</vt:lpstr>
      <vt:lpstr>イエス様を喜ぶ会 </vt:lpstr>
      <vt:lpstr>きみは愛（あい）されるためにうまれた</vt:lpstr>
      <vt:lpstr>きみは愛（あい）されるためにうまれた</vt:lpstr>
      <vt:lpstr>おいのり　Ｐray</vt:lpstr>
      <vt:lpstr>アイスブレイクTIME</vt:lpstr>
      <vt:lpstr>証し　akashi   testimony</vt:lpstr>
      <vt:lpstr>PowerPoint 演示文稿</vt:lpstr>
      <vt:lpstr>PowerPoint 演示文稿</vt:lpstr>
      <vt:lpstr>PowerPoint 演示文稿</vt:lpstr>
      <vt:lpstr>PowerPoint 演示文稿</vt:lpstr>
      <vt:lpstr>おいのり pray time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イエス様を喜ぶ会 </dc:title>
  <dc:creator>yukar</dc:creator>
  <cp:lastModifiedBy>yukar</cp:lastModifiedBy>
  <cp:revision>5</cp:revision>
  <dcterms:created xsi:type="dcterms:W3CDTF">2025-08-14T09:11:00Z</dcterms:created>
  <dcterms:modified xsi:type="dcterms:W3CDTF">2026-10-24T02:07:13Z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1041-11.2.0.10707</vt:lpwstr>
  </property>
  <property fmtid="{D5CDD505-2E9C-101B-9397-08002B2CF9AE}" pid="3" name="ICV">
    <vt:lpwstr>1AD79D2A74344082AD2A2C2DDE7B5C92</vt:lpwstr>
  </property>
</Properties>
</file>